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95" r:id="rId5"/>
    <p:sldId id="260" r:id="rId6"/>
    <p:sldId id="296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324" r:id="rId35"/>
    <p:sldId id="325" r:id="rId36"/>
    <p:sldId id="326" r:id="rId37"/>
    <p:sldId id="327" r:id="rId38"/>
    <p:sldId id="328" r:id="rId39"/>
    <p:sldId id="29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48" autoAdjust="0"/>
    <p:restoredTop sz="94660"/>
  </p:normalViewPr>
  <p:slideViewPr>
    <p:cSldViewPr snapToGrid="0">
      <p:cViewPr varScale="1">
        <p:scale>
          <a:sx n="69" d="100"/>
          <a:sy n="69" d="100"/>
        </p:scale>
        <p:origin x="37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D8D9-73E1-4978-876D-512EFDFC2BF6}" type="datetimeFigureOut">
              <a:rPr lang="en-US" smtClean="0"/>
              <a:t>11/24/2017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943-2661-4551-A917-0EFC340FE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896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D8D9-73E1-4978-876D-512EFDFC2BF6}" type="datetimeFigureOut">
              <a:rPr lang="en-US" smtClean="0"/>
              <a:t>11/24/2017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943-2661-4551-A917-0EFC340FE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2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D8D9-73E1-4978-876D-512EFDFC2BF6}" type="datetimeFigureOut">
              <a:rPr lang="en-US" smtClean="0"/>
              <a:t>11/24/2017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943-2661-4551-A917-0EFC340FE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95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D8D9-73E1-4978-876D-512EFDFC2BF6}" type="datetimeFigureOut">
              <a:rPr lang="en-US" smtClean="0"/>
              <a:t>11/24/2017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943-2661-4551-A917-0EFC340FE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39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D8D9-73E1-4978-876D-512EFDFC2BF6}" type="datetimeFigureOut">
              <a:rPr lang="en-US" smtClean="0"/>
              <a:t>11/24/2017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943-2661-4551-A917-0EFC340FE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66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D8D9-73E1-4978-876D-512EFDFC2BF6}" type="datetimeFigureOut">
              <a:rPr lang="en-US" smtClean="0"/>
              <a:t>11/24/2017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943-2661-4551-A917-0EFC340FE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93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D8D9-73E1-4978-876D-512EFDFC2BF6}" type="datetimeFigureOut">
              <a:rPr lang="en-US" smtClean="0"/>
              <a:t>11/24/2017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943-2661-4551-A917-0EFC340FE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558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D8D9-73E1-4978-876D-512EFDFC2BF6}" type="datetimeFigureOut">
              <a:rPr lang="en-US" smtClean="0"/>
              <a:t>11/24/2017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943-2661-4551-A917-0EFC340FE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14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D8D9-73E1-4978-876D-512EFDFC2BF6}" type="datetimeFigureOut">
              <a:rPr lang="en-US" smtClean="0"/>
              <a:t>11/24/2017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943-2661-4551-A917-0EFC340FE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84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D8D9-73E1-4978-876D-512EFDFC2BF6}" type="datetimeFigureOut">
              <a:rPr lang="en-US" smtClean="0"/>
              <a:t>11/24/2017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943-2661-4551-A917-0EFC340FE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359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D8D9-73E1-4978-876D-512EFDFC2BF6}" type="datetimeFigureOut">
              <a:rPr lang="en-US" smtClean="0"/>
              <a:t>11/24/2017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943-2661-4551-A917-0EFC340FE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64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BD8D9-73E1-4978-876D-512EFDFC2BF6}" type="datetimeFigureOut">
              <a:rPr lang="en-US" smtClean="0"/>
              <a:t>11/24/2017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A0943-2661-4551-A917-0EFC340FE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548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tl.io/developers/blog/post/dockerfile-entrypoint-vs-cmd/" TargetMode="External"/><Relationship Id="rId2" Type="http://schemas.openxmlformats.org/officeDocument/2006/relationships/hyperlink" Target="https://docs.docker.com/engine/userguide/eng-image/dockerfile_best-practic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en.lib.rus.ec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Резултат с изображение за docker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4994" y="2235201"/>
            <a:ext cx="9144000" cy="2387600"/>
          </a:xfrm>
        </p:spPr>
        <p:txBody>
          <a:bodyPr/>
          <a:lstStyle/>
          <a:p>
            <a:r>
              <a:rPr lang="en-US" dirty="0" smtClean="0"/>
              <a:t>Docker </a:t>
            </a:r>
            <a:r>
              <a:rPr lang="en-US" dirty="0" err="1" smtClean="0"/>
              <a:t>Fundamentials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99021"/>
            <a:ext cx="9144000" cy="1655762"/>
          </a:xfrm>
        </p:spPr>
        <p:txBody>
          <a:bodyPr/>
          <a:lstStyle/>
          <a:p>
            <a:r>
              <a:rPr lang="en-US" dirty="0" smtClean="0"/>
              <a:t>The open platform to build, ship and run any application anywhere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87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en-US" dirty="0"/>
          </a:p>
        </p:txBody>
      </p:sp>
      <p:pic>
        <p:nvPicPr>
          <p:cNvPr id="1026" name="Picture 2" descr="Резултат с изображение за dockerfi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095" y="1768607"/>
            <a:ext cx="3215810" cy="399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7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32" y="369609"/>
            <a:ext cx="11361505" cy="391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924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Instructions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Instructions specify what to do when build the image</a:t>
            </a:r>
          </a:p>
          <a:p>
            <a:r>
              <a:rPr lang="en-US" dirty="0" smtClean="0"/>
              <a:t>FROM instruction specified what the base image should be</a:t>
            </a:r>
          </a:p>
          <a:p>
            <a:r>
              <a:rPr lang="en-US" dirty="0" smtClean="0"/>
              <a:t>RUN instruction specified a command to execute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3678149"/>
            <a:ext cx="10515600" cy="241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66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Instructions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54423"/>
            <a:ext cx="11015453" cy="434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87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Build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5510"/>
            <a:ext cx="10665664" cy="428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611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075" y="0"/>
            <a:ext cx="3590925" cy="3276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from </a:t>
            </a:r>
            <a:r>
              <a:rPr lang="en-US" dirty="0" err="1" smtClean="0"/>
              <a:t>Dockerfile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your own image and verify the </a:t>
            </a:r>
            <a:r>
              <a:rPr lang="en-US" b="1" dirty="0" smtClean="0"/>
              <a:t>curl</a:t>
            </a:r>
            <a:r>
              <a:rPr lang="en-US" dirty="0" smtClean="0"/>
              <a:t> is inside the container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843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CMD Instructions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60" y="1592494"/>
            <a:ext cx="10779880" cy="441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83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67" y="0"/>
            <a:ext cx="12021733" cy="597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48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ENTRYPOINT Instruction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92" y="1690688"/>
            <a:ext cx="11075315" cy="439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7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 and Stop Containers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89" y="2075379"/>
            <a:ext cx="10868621" cy="313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72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310" y="2675427"/>
            <a:ext cx="7019380" cy="34102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14+ Engineering experience (Cisco Systems, VMware ) </a:t>
            </a:r>
          </a:p>
          <a:p>
            <a:r>
              <a:rPr lang="en-US" dirty="0" smtClean="0"/>
              <a:t>Continuous Operations freak and AWS enthusiast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18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terminal access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7704"/>
            <a:ext cx="10072955" cy="477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530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Clean-up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Containers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rm</a:t>
            </a:r>
            <a:endParaRPr lang="en-US" dirty="0" smtClean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smtClean="0"/>
              <a:t>rm </a:t>
            </a:r>
            <a:r>
              <a:rPr lang="en-US" dirty="0" smtClean="0"/>
              <a:t>$(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ps</a:t>
            </a:r>
            <a:r>
              <a:rPr lang="en-US" dirty="0" smtClean="0"/>
              <a:t> -a –q)</a:t>
            </a:r>
          </a:p>
          <a:p>
            <a:r>
              <a:rPr lang="en-US" dirty="0" smtClean="0"/>
              <a:t>Images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rmi</a:t>
            </a:r>
            <a:endParaRPr lang="en-US" dirty="0" smtClean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rmi</a:t>
            </a:r>
            <a:r>
              <a:rPr lang="en-US" dirty="0" smtClean="0"/>
              <a:t> $(</a:t>
            </a:r>
            <a:r>
              <a:rPr lang="en-US" dirty="0" err="1" smtClean="0"/>
              <a:t>docker</a:t>
            </a:r>
            <a:r>
              <a:rPr lang="en-US" dirty="0" smtClean="0"/>
              <a:t> images -q --filter "dangling=true")</a:t>
            </a:r>
          </a:p>
          <a:p>
            <a:r>
              <a:rPr lang="en-US" dirty="0" smtClean="0"/>
              <a:t>Volumes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err="1" smtClean="0"/>
              <a:t>docker</a:t>
            </a:r>
            <a:r>
              <a:rPr lang="en-US" dirty="0" smtClean="0"/>
              <a:t> volumes </a:t>
            </a:r>
            <a:r>
              <a:rPr lang="en-US" dirty="0" err="1" smtClean="0"/>
              <a:t>rm</a:t>
            </a:r>
            <a:endParaRPr lang="en-US" dirty="0" smtClean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err="1" smtClean="0"/>
              <a:t>docker</a:t>
            </a:r>
            <a:r>
              <a:rPr lang="en-US" dirty="0" smtClean="0"/>
              <a:t> volume </a:t>
            </a:r>
            <a:r>
              <a:rPr lang="en-US" dirty="0" err="1" smtClean="0"/>
              <a:t>rm</a:t>
            </a:r>
            <a:r>
              <a:rPr lang="en-US" dirty="0" smtClean="0"/>
              <a:t> $(</a:t>
            </a:r>
            <a:r>
              <a:rPr lang="en-US" dirty="0" err="1" smtClean="0"/>
              <a:t>docker</a:t>
            </a:r>
            <a:r>
              <a:rPr lang="en-US" dirty="0" smtClean="0"/>
              <a:t> volume ls -</a:t>
            </a:r>
            <a:r>
              <a:rPr lang="en-US" dirty="0" err="1" smtClean="0"/>
              <a:t>qf</a:t>
            </a:r>
            <a:r>
              <a:rPr lang="en-US" dirty="0" smtClean="0"/>
              <a:t> dangling=true)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530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Hub Repositories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Users can create their own repositories on Docker Hub</a:t>
            </a:r>
          </a:p>
          <a:p>
            <a:r>
              <a:rPr lang="en-US" dirty="0" smtClean="0"/>
              <a:t>Public vs Private</a:t>
            </a:r>
          </a:p>
          <a:p>
            <a:r>
              <a:rPr lang="en-US" dirty="0" smtClean="0"/>
              <a:t>Push local images to a repository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575" y="3515843"/>
            <a:ext cx="8194388" cy="294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779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Pushing Images to Docker 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b="1" dirty="0" err="1" smtClean="0"/>
              <a:t>docker</a:t>
            </a:r>
            <a:r>
              <a:rPr lang="en-US" b="1" dirty="0" smtClean="0"/>
              <a:t> push </a:t>
            </a:r>
            <a:r>
              <a:rPr lang="en-US" dirty="0" smtClean="0"/>
              <a:t>command</a:t>
            </a:r>
          </a:p>
          <a:p>
            <a:r>
              <a:rPr lang="en-US" dirty="0" smtClean="0"/>
              <a:t>Syntax: </a:t>
            </a:r>
            <a:r>
              <a:rPr lang="en-US" b="1" dirty="0" err="1" smtClean="0"/>
              <a:t>docker</a:t>
            </a:r>
            <a:r>
              <a:rPr lang="en-US" b="1" dirty="0" smtClean="0"/>
              <a:t> push </a:t>
            </a:r>
            <a:r>
              <a:rPr lang="en-US" b="1" dirty="0" err="1" smtClean="0"/>
              <a:t>repo:tag</a:t>
            </a:r>
            <a:endParaRPr lang="en-US" b="1" dirty="0" smtClean="0"/>
          </a:p>
          <a:p>
            <a:r>
              <a:rPr lang="en-US" dirty="0" err="1" smtClean="0"/>
              <a:t>Locla</a:t>
            </a:r>
            <a:r>
              <a:rPr lang="en-US" dirty="0" smtClean="0"/>
              <a:t> repo </a:t>
            </a:r>
            <a:r>
              <a:rPr lang="en-US" b="1" dirty="0" smtClean="0"/>
              <a:t>MUST</a:t>
            </a:r>
            <a:r>
              <a:rPr lang="en-US" dirty="0" smtClean="0"/>
              <a:t> have the same name and tag as the Docker Hub 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195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Tagging Images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1102539" cy="446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3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" y="0"/>
            <a:ext cx="12188138" cy="628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11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833" y="1690688"/>
            <a:ext cx="10639238" cy="307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74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Mount a Volume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13" y="1690688"/>
            <a:ext cx="11152009" cy="450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59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Volumes in </a:t>
            </a:r>
            <a:r>
              <a:rPr lang="en-US" dirty="0" err="1" smtClean="0"/>
              <a:t>Dockerfile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7154"/>
            <a:ext cx="10747733" cy="435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94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of volumes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990112"/>
            <a:ext cx="10660926" cy="304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93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hours (exercising time included)</a:t>
            </a:r>
          </a:p>
          <a:p>
            <a:r>
              <a:rPr lang="en-US" dirty="0" smtClean="0"/>
              <a:t>“Introduction to Docker” course required</a:t>
            </a:r>
          </a:p>
          <a:p>
            <a:r>
              <a:rPr lang="en-US" dirty="0" smtClean="0"/>
              <a:t>You will need:</a:t>
            </a:r>
          </a:p>
          <a:p>
            <a:pPr lvl="1"/>
            <a:r>
              <a:rPr lang="en-US" dirty="0" smtClean="0"/>
              <a:t>Linux machine</a:t>
            </a:r>
          </a:p>
          <a:p>
            <a:pPr lvl="2"/>
            <a:r>
              <a:rPr lang="en-US" dirty="0" smtClean="0"/>
              <a:t>Dedicated</a:t>
            </a:r>
          </a:p>
          <a:p>
            <a:pPr lvl="2"/>
            <a:r>
              <a:rPr lang="en-US" dirty="0" smtClean="0"/>
              <a:t>VM</a:t>
            </a:r>
          </a:p>
          <a:p>
            <a:pPr lvl="2"/>
            <a:r>
              <a:rPr lang="en-US" dirty="0" smtClean="0"/>
              <a:t>Cloud provided</a:t>
            </a:r>
          </a:p>
          <a:p>
            <a:pPr lvl="1"/>
            <a:r>
              <a:rPr lang="en-US" dirty="0" smtClean="0"/>
              <a:t>Enthusiasm</a:t>
            </a:r>
          </a:p>
          <a:p>
            <a:r>
              <a:rPr lang="en-US" dirty="0" smtClean="0"/>
              <a:t>Registration at hub.docker.com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87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66" y="0"/>
            <a:ext cx="12036534" cy="596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783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ports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7234"/>
            <a:ext cx="11090615" cy="440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2539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Automapping</a:t>
            </a:r>
            <a:r>
              <a:rPr lang="en-US" dirty="0" smtClean="0"/>
              <a:t> ports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676175" cy="427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047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Linking Containers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424175"/>
            <a:ext cx="11076840" cy="433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805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Link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37458"/>
          </a:xfrm>
        </p:spPr>
        <p:txBody>
          <a:bodyPr/>
          <a:lstStyle/>
          <a:p>
            <a:r>
              <a:rPr lang="en-US" dirty="0" smtClean="0"/>
              <a:t>Create the source container first</a:t>
            </a:r>
          </a:p>
          <a:p>
            <a:r>
              <a:rPr lang="en-US" dirty="0" smtClean="0"/>
              <a:t>Create the recipient container and use the </a:t>
            </a:r>
            <a:r>
              <a:rPr lang="en-US" b="1" dirty="0" smtClean="0"/>
              <a:t>--link</a:t>
            </a:r>
            <a:r>
              <a:rPr lang="en-US" dirty="0" smtClean="0"/>
              <a:t> option</a:t>
            </a:r>
          </a:p>
          <a:p>
            <a:endParaRPr lang="en-US" dirty="0"/>
          </a:p>
          <a:p>
            <a:r>
              <a:rPr lang="en-US" dirty="0" smtClean="0"/>
              <a:t>Best practice – give your container meaningful names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46395"/>
            <a:ext cx="10741904" cy="246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841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Linking Use cases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32" y="1690688"/>
            <a:ext cx="10584720" cy="298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501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73" y="0"/>
            <a:ext cx="11543128" cy="575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871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hands dirty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Nginx –p 555:80 and Jenkins –p 8000:8080 images with persistent volumes on the file system</a:t>
            </a:r>
          </a:p>
          <a:p>
            <a:r>
              <a:rPr lang="en-US" dirty="0" smtClean="0"/>
              <a:t>Ensure you are able to login in localhost:8000 and the data will endurance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rm</a:t>
            </a:r>
            <a:r>
              <a:rPr lang="en-US" dirty="0" smtClean="0"/>
              <a:t> –f </a:t>
            </a:r>
            <a:r>
              <a:rPr lang="en-US" dirty="0" err="1" smtClean="0"/>
              <a:t>jenkins</a:t>
            </a:r>
            <a:endParaRPr lang="en-US" dirty="0" smtClean="0"/>
          </a:p>
          <a:p>
            <a:r>
              <a:rPr lang="en-US" dirty="0" smtClean="0"/>
              <a:t>Modify Nginx configuration so any request to http://localhost:555/jenkins should be redirected to our Jenkins service</a:t>
            </a:r>
          </a:p>
        </p:txBody>
      </p:sp>
    </p:spTree>
    <p:extLst>
      <p:ext uri="{BB962C8B-B14F-4D97-AF65-F5344CB8AC3E}">
        <p14:creationId xmlns:p14="http://schemas.microsoft.com/office/powerpoint/2010/main" val="12126948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1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97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Dockerfile</a:t>
            </a:r>
            <a:r>
              <a:rPr lang="en-US" dirty="0"/>
              <a:t> best practices</a:t>
            </a:r>
          </a:p>
          <a:p>
            <a:pPr marL="457200" lvl="1" indent="0">
              <a:buNone/>
            </a:pPr>
            <a:r>
              <a:rPr lang="en-US" u="sng" dirty="0">
                <a:hlinkClick r:id="rId2"/>
              </a:rPr>
              <a:t>https://docs.docker.com/engine/userguide/eng-image/dockerfile_best-practices/</a:t>
            </a:r>
            <a:endParaRPr lang="en-US" dirty="0"/>
          </a:p>
          <a:p>
            <a:r>
              <a:rPr lang="en-US" dirty="0" smtClean="0"/>
              <a:t>CMD </a:t>
            </a:r>
            <a:r>
              <a:rPr lang="en-US" dirty="0"/>
              <a:t>vs Entry</a:t>
            </a:r>
          </a:p>
          <a:p>
            <a:pPr marL="457200" lvl="1" indent="0">
              <a:buNone/>
            </a:pPr>
            <a:r>
              <a:rPr lang="en-US" u="sng" dirty="0">
                <a:hlinkClick r:id="rId3"/>
              </a:rPr>
              <a:t>https://www.ctl.io/developers/blog/post/dockerfile-entrypoint-vs-cmd/</a:t>
            </a:r>
            <a:r>
              <a:rPr lang="en-US" dirty="0"/>
              <a:t> </a:t>
            </a:r>
          </a:p>
          <a:p>
            <a:r>
              <a:rPr lang="en-US" dirty="0" smtClean="0"/>
              <a:t>Books </a:t>
            </a:r>
            <a:r>
              <a:rPr lang="en-US" dirty="0"/>
              <a:t>for free</a:t>
            </a:r>
          </a:p>
          <a:p>
            <a:pPr marL="457200" lvl="1" indent="0">
              <a:buNone/>
            </a:pPr>
            <a:r>
              <a:rPr lang="en-US" u="sng" dirty="0">
                <a:hlinkClick r:id="rId4"/>
              </a:rPr>
              <a:t>http://gen.lib.rus.ec/</a:t>
            </a:r>
            <a:endParaRPr lang="en-US" dirty="0"/>
          </a:p>
          <a:p>
            <a:r>
              <a:rPr lang="en-US" dirty="0" smtClean="0"/>
              <a:t>Google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2416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from “Introductions to Docker”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Intro to Docker</a:t>
            </a:r>
          </a:p>
          <a:p>
            <a:r>
              <a:rPr lang="en-US" dirty="0" smtClean="0"/>
              <a:t>Benefits of Container based virtualization</a:t>
            </a:r>
          </a:p>
          <a:p>
            <a:r>
              <a:rPr lang="en-US" dirty="0" smtClean="0"/>
              <a:t>Docker concepts and terms</a:t>
            </a:r>
          </a:p>
          <a:p>
            <a:r>
              <a:rPr lang="en-US" dirty="0" smtClean="0"/>
              <a:t>Simple container examples</a:t>
            </a:r>
          </a:p>
          <a:p>
            <a:r>
              <a:rPr lang="en-US" dirty="0" smtClean="0"/>
              <a:t>Commands</a:t>
            </a:r>
          </a:p>
          <a:p>
            <a:pPr lvl="1"/>
            <a:r>
              <a:rPr lang="en-US" dirty="0" err="1"/>
              <a:t>d</a:t>
            </a:r>
            <a:r>
              <a:rPr lang="en-US" dirty="0" err="1" smtClean="0"/>
              <a:t>ocker</a:t>
            </a:r>
            <a:r>
              <a:rPr lang="en-US" dirty="0" smtClean="0"/>
              <a:t> run</a:t>
            </a:r>
          </a:p>
          <a:p>
            <a:pPr lvl="1"/>
            <a:r>
              <a:rPr lang="en-US" dirty="0" err="1"/>
              <a:t>d</a:t>
            </a:r>
            <a:r>
              <a:rPr lang="en-US" dirty="0" err="1" smtClean="0"/>
              <a:t>ocker</a:t>
            </a:r>
            <a:r>
              <a:rPr lang="en-US" dirty="0" smtClean="0"/>
              <a:t> </a:t>
            </a:r>
            <a:r>
              <a:rPr lang="en-US" dirty="0" err="1" smtClean="0"/>
              <a:t>ps</a:t>
            </a:r>
            <a:endParaRPr lang="en-US" dirty="0" smtClean="0"/>
          </a:p>
          <a:p>
            <a:pPr lvl="1"/>
            <a:r>
              <a:rPr lang="en-US" dirty="0" err="1"/>
              <a:t>d</a:t>
            </a:r>
            <a:r>
              <a:rPr lang="en-US" dirty="0" err="1" smtClean="0"/>
              <a:t>ocker</a:t>
            </a:r>
            <a:r>
              <a:rPr lang="en-US" dirty="0" smtClean="0"/>
              <a:t> images</a:t>
            </a:r>
          </a:p>
          <a:p>
            <a:r>
              <a:rPr lang="en-US" dirty="0" smtClean="0"/>
              <a:t>Open Question</a:t>
            </a:r>
          </a:p>
          <a:p>
            <a:pPr lvl="1"/>
            <a:r>
              <a:rPr lang="en-US" dirty="0" smtClean="0"/>
              <a:t>Windows image</a:t>
            </a:r>
          </a:p>
          <a:p>
            <a:pPr lvl="1"/>
            <a:r>
              <a:rPr lang="en-US" dirty="0" err="1" smtClean="0"/>
              <a:t>Freebsd</a:t>
            </a:r>
            <a:r>
              <a:rPr lang="en-US" dirty="0" smtClean="0"/>
              <a:t>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65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Building Images</a:t>
            </a:r>
          </a:p>
          <a:p>
            <a:r>
              <a:rPr lang="en-US" dirty="0" err="1" smtClean="0"/>
              <a:t>Dockerfile</a:t>
            </a:r>
            <a:endParaRPr lang="en-US" dirty="0" smtClean="0"/>
          </a:p>
          <a:p>
            <a:r>
              <a:rPr lang="en-US" dirty="0" smtClean="0"/>
              <a:t>Managing Images and Containers</a:t>
            </a:r>
          </a:p>
          <a:p>
            <a:r>
              <a:rPr lang="en-US" dirty="0" smtClean="0"/>
              <a:t>Pushing Images on Docker Hub</a:t>
            </a:r>
          </a:p>
          <a:p>
            <a:r>
              <a:rPr lang="en-US" dirty="0" smtClean="0"/>
              <a:t>Docker Volumes</a:t>
            </a:r>
          </a:p>
          <a:p>
            <a:r>
              <a:rPr lang="en-US" dirty="0" smtClean="0"/>
              <a:t>Basic Container networking</a:t>
            </a:r>
          </a:p>
          <a:p>
            <a:r>
              <a:rPr lang="en-US" dirty="0" smtClean="0"/>
              <a:t>Configuring our first app</a:t>
            </a:r>
          </a:p>
        </p:txBody>
      </p:sp>
    </p:spTree>
    <p:extLst>
      <p:ext uri="{BB962C8B-B14F-4D97-AF65-F5344CB8AC3E}">
        <p14:creationId xmlns:p14="http://schemas.microsoft.com/office/powerpoint/2010/main" val="331901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Layers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97" y="1571591"/>
            <a:ext cx="10445173" cy="388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5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Container Writable Layers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600562" cy="434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3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Commit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6858"/>
            <a:ext cx="10212512" cy="179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8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9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2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7612</TotalTime>
  <Words>405</Words>
  <Application>Microsoft Office PowerPoint</Application>
  <PresentationFormat>Widescreen</PresentationFormat>
  <Paragraphs>95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Wingdings</vt:lpstr>
      <vt:lpstr>Office Theme</vt:lpstr>
      <vt:lpstr>Docker Fundamentials</vt:lpstr>
      <vt:lpstr>About me</vt:lpstr>
      <vt:lpstr>Session Logistics</vt:lpstr>
      <vt:lpstr>Recap from “Introductions to Docker”</vt:lpstr>
      <vt:lpstr>Agenda</vt:lpstr>
      <vt:lpstr>Image Layers</vt:lpstr>
      <vt:lpstr>The Container Writable Layers</vt:lpstr>
      <vt:lpstr>Docker Commit</vt:lpstr>
      <vt:lpstr>PowerPoint Presentation</vt:lpstr>
      <vt:lpstr>Dockerfile</vt:lpstr>
      <vt:lpstr>PowerPoint Presentation</vt:lpstr>
      <vt:lpstr>Dockerfile Instructions</vt:lpstr>
      <vt:lpstr>Run Instructions</vt:lpstr>
      <vt:lpstr>Docker Build</vt:lpstr>
      <vt:lpstr>Build from Dockerfile</vt:lpstr>
      <vt:lpstr>CMD Instructions</vt:lpstr>
      <vt:lpstr>PowerPoint Presentation</vt:lpstr>
      <vt:lpstr>ENTRYPOINT Instruction</vt:lpstr>
      <vt:lpstr>Start and Stop Containers</vt:lpstr>
      <vt:lpstr>Getting terminal access</vt:lpstr>
      <vt:lpstr>PowerPoint Presentation</vt:lpstr>
      <vt:lpstr>Docker Hub Repositories</vt:lpstr>
      <vt:lpstr>Pushing Images to Docker Hub</vt:lpstr>
      <vt:lpstr>Tagging Images</vt:lpstr>
      <vt:lpstr>PowerPoint Presentation</vt:lpstr>
      <vt:lpstr>Volumes</vt:lpstr>
      <vt:lpstr>Mount a Volume </vt:lpstr>
      <vt:lpstr>Volumes in Dockerfile</vt:lpstr>
      <vt:lpstr>User of volumes</vt:lpstr>
      <vt:lpstr>PowerPoint Presentation</vt:lpstr>
      <vt:lpstr>Mapping ports</vt:lpstr>
      <vt:lpstr>Automapping ports</vt:lpstr>
      <vt:lpstr>Linking Containers</vt:lpstr>
      <vt:lpstr>Create a Link</vt:lpstr>
      <vt:lpstr>Linking Use cases</vt:lpstr>
      <vt:lpstr>PowerPoint Presentation</vt:lpstr>
      <vt:lpstr>Make hands dirty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Ivaylo Sharkov</dc:creator>
  <cp:lastModifiedBy>Ivaylo Sharkov</cp:lastModifiedBy>
  <cp:revision>47</cp:revision>
  <dcterms:created xsi:type="dcterms:W3CDTF">2017-09-21T07:31:12Z</dcterms:created>
  <dcterms:modified xsi:type="dcterms:W3CDTF">2017-11-24T12:17:34Z</dcterms:modified>
</cp:coreProperties>
</file>